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3B6F9D-017C-5D4C-A576-AD3E2BC90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70DA1F7-893A-C14F-A316-E7133FACD5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527E55-FC9E-CE41-AB46-3BF11E0A3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4BEE75-D441-BD4F-9191-B9E045D0D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40727D-D699-3D48-830D-ED7FFFAD7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8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1C61E-7022-5546-88D8-F3835A8CC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9DFB05E-DD4F-CF4A-AB71-D352589FAD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B88FAEB-EDDA-4941-8607-130725973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879DD8F-747A-1247-808E-83D9A706B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2F2BC5-7459-3241-B0A6-A2D9C16F9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07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AC8EFE4-42B0-2142-9E15-7B8C76AB1D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1EB46E-3539-DC48-8FDB-24ED587698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D65E16-E47C-1549-A2D8-4E89BDA5C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1EB5A5-F3D2-A244-8CA4-32C1788CA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3957B0-339A-294D-AA45-56DA42009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723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E640F9-6027-E24E-B703-F694989B5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672A03-8553-884E-AB2C-761EEE8FA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CD2C45-14D7-DE46-9429-45C0C876B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70D374-453A-5D46-AD2C-F767F03AF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5FE03D-7861-DE4D-BB7A-76EF3308E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00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DC6D2E-B1AE-BD43-A8E4-EA127B23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5E69ED1-4317-6B44-A89D-8FBC97A5A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2C2438-782F-D04A-AA9A-4B8B740D3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3B0C2A-6F0C-7442-B700-322584095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1B7B86-668C-4C42-AD68-B563D8C9E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899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0B6BBA-8ED6-7F43-ABB3-FE51A1E40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E1974-1028-7749-A828-9594508CF8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9753A8B-A0AB-E244-B862-B1FD32023C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469D031-C4AB-914B-A92C-833D7FC92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70D6961-59CE-484E-AA3F-36EB7F8B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B69A5F3-FF07-5A44-A597-4BD443D9B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12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5D2A22-4D44-5144-B784-6311ECBF8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9A95B5-6D4F-1643-AEEA-A95E7202F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F611C7B-A7C4-984C-BD2E-EC7E580E0F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B7BF7A3-DA01-9E4E-A70D-BD93820E3E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106A740-9546-2442-A0D4-A0D85C26D0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72D5520-A269-8140-A0DE-97099629E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6E9F70E-12B1-854D-851B-6C435E36F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66F6FFF-CC29-E848-9C0C-EF7D0811A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071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688627-F469-FA48-B992-C7C4DFDB9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D84E5F5-9CCF-094C-B45F-ECBACE34E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CD228FD-77C1-0847-8E0F-91EF101A5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6C81806-F73B-2B4E-A265-4C4B9DE1F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042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229B01C-D4B5-2745-8182-CE686B4EE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77D21AA-D7ED-6941-8EB0-ED728756D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6A4BD4-14E8-2C46-A8CD-654F8CF9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54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89D9A-7B76-D045-828E-FF6F069B5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0223E5-CA57-AE48-B282-4F0756F94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D0A64C8-E16E-5348-8E36-4164C8F75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E389B8A-71A9-404B-B1EF-42B13BE67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3B03D44-BE36-2345-AF30-51655E7DD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C6AA402-BF65-DF4B-A6B6-3CE2641ED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059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F81692-3CB9-8747-8619-11C4904A9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9D97AB2-7942-A446-8628-7DA7A35553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AFC178-EC42-C248-847E-6C38BB8F0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4A40CFE-E0F9-B843-ABC4-47EC9BED0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21F329-3A2D-EB40-9A11-58F2DC426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B7DF60B-167D-7048-BAB2-A33DAB050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14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C2C1783-42C5-FA47-AC24-7B4DAC836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0BD1E1A-C28C-754B-97E9-A360F5084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83EAEE-7D39-6340-9AF9-D55B563A61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432D03-5A03-1D4C-87DF-10ECA0C709F5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428436-F232-8241-BB38-DA8FB17FA9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081CA4-F08C-C84A-8E2E-A9B8093759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A08DC-6F83-2846-B8CD-630D49D491A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29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drinnen, sitzend, Fenster, Tisch enthält.&#10;&#10;Automatisch generierte Beschreibung">
            <a:extLst>
              <a:ext uri="{FF2B5EF4-FFF2-40B4-BE49-F238E27FC236}">
                <a16:creationId xmlns:a16="http://schemas.microsoft.com/office/drawing/2014/main" id="{C11180A1-1946-374C-B4C1-3E614ED8CB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174" r="-1" b="9075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0CE65E2-2D59-074D-9B29-AF49CB356056}"/>
              </a:ext>
            </a:extLst>
          </p:cNvPr>
          <p:cNvSpPr/>
          <p:nvPr/>
        </p:nvSpPr>
        <p:spPr>
          <a:xfrm>
            <a:off x="7651531" y="1786759"/>
            <a:ext cx="1629103" cy="141889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E7593549-DE0D-DC41-9057-5B71306D8EB7}"/>
              </a:ext>
            </a:extLst>
          </p:cNvPr>
          <p:cNvCxnSpPr/>
          <p:nvPr/>
        </p:nvCxnSpPr>
        <p:spPr>
          <a:xfrm flipH="1" flipV="1">
            <a:off x="8702566" y="3279228"/>
            <a:ext cx="420413" cy="158706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3968C1BC-E035-C143-8CCF-DB2E62EFEA9D}"/>
              </a:ext>
            </a:extLst>
          </p:cNvPr>
          <p:cNvSpPr txBox="1"/>
          <p:nvPr/>
        </p:nvSpPr>
        <p:spPr>
          <a:xfrm>
            <a:off x="8466082" y="4866290"/>
            <a:ext cx="1329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flow-meter</a:t>
            </a:r>
          </a:p>
        </p:txBody>
      </p:sp>
    </p:spTree>
    <p:extLst>
      <p:ext uri="{BB962C8B-B14F-4D97-AF65-F5344CB8AC3E}">
        <p14:creationId xmlns:p14="http://schemas.microsoft.com/office/powerpoint/2010/main" val="18901735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Macintosh PowerPoint</Application>
  <PresentationFormat>Breitbild</PresentationFormat>
  <Paragraphs>1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Julia Ribbrock</dc:creator>
  <cp:lastModifiedBy>Julia Ribbrock</cp:lastModifiedBy>
  <cp:revision>1</cp:revision>
  <dcterms:created xsi:type="dcterms:W3CDTF">2020-12-21T21:47:10Z</dcterms:created>
  <dcterms:modified xsi:type="dcterms:W3CDTF">2020-12-21T21:48:45Z</dcterms:modified>
</cp:coreProperties>
</file>

<file path=docProps/thumbnail.jpeg>
</file>